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81422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284" y="25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foto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32" y="2034361"/>
            <a:ext cx="51435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abriola" pitchFamily="82" charset="0"/>
                <a:cs typeface="Arabic Typesetting" pitchFamily="66" charset="-78"/>
              </a:rPr>
              <a:t>      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  <a:cs typeface="Arabic Typesetting" pitchFamily="66" charset="-78"/>
              </a:rPr>
              <a:t>Физкультурное занятие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  <a:cs typeface="Arabic Typesetting" pitchFamily="66" charset="-78"/>
              </a:rPr>
              <a:t>обязательно требует соблюдения техники безопасности в спортзале. Спортивная форма на занятиях - это обязательное условие их проведения. Ребенок получает полное физическое развитие, учится ползать, бегать, лазать. Чтобы вашему ребенку было удобно, необходимо приобрести: футболку, шорты, чешки, носочки.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Gabriola" pitchFamily="82" charset="0"/>
              <a:cs typeface="Arabic Typesetting" pitchFamily="66" charset="-78"/>
            </a:endParaRP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  <a:cs typeface="Arabic Typesetting" pitchFamily="66" charset="-78"/>
              </a:rPr>
              <a:t>     Нужно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  <a:cs typeface="Arabic Typesetting" pitchFamily="66" charset="-78"/>
              </a:rPr>
              <a:t>помнить, что во время физических упражнений повышается потоотделение, поэтому в этой же одежде, в соответствии с санитарными требованиями, нельзя находиться далее в групповой комнате. 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Gabriola" pitchFamily="82" charset="0"/>
              <a:cs typeface="Arabic Typesetting" pitchFamily="66" charset="-78"/>
            </a:endParaRP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 1.Футболка. Футболка должна быть изготовлена из несинтетических, дышащих материалов,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без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Gabriola" pitchFamily="82" charset="0"/>
              <a:cs typeface="Arabic Typesetting" pitchFamily="66" charset="-78"/>
            </a:endParaRP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66" y="642910"/>
            <a:ext cx="62686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 Зачем нужна физкультурная 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 в 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ДОУ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</a:t>
            </a:r>
            <a:endParaRPr lang="ru-RU" sz="1400" b="1" dirty="0" smtClean="0"/>
          </a:p>
          <a:p>
            <a:pPr algn="ctr"/>
            <a:endParaRPr lang="ru-RU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Gabriola" pitchFamily="82" charset="0"/>
            </a:endParaRP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Gabriola" pitchFamily="82" charset="0"/>
              </a:rPr>
              <a:t>	Физкультурой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Gabriola" pitchFamily="82" charset="0"/>
              </a:rPr>
              <a:t>заниматься – надо в форму одеваться! </a:t>
            </a:r>
            <a:endParaRPr lang="ru-RU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Gabriola" pitchFamily="82" charset="0"/>
            </a:endParaRP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Gabriola" pitchFamily="82" charset="0"/>
              </a:rPr>
              <a:t>	А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Gabriola" pitchFamily="82" charset="0"/>
              </a:rPr>
              <a:t>в одежде повседневной, заниматься даже вредно!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Gabriola" pitchFamily="82" charset="0"/>
              </a:rPr>
              <a:t> </a:t>
            </a:r>
            <a:endParaRPr lang="ru-RU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</p:spPr>
      </p:pic>
      <p:sp>
        <p:nvSpPr>
          <p:cNvPr id="5" name="Прямоугольник 4"/>
          <p:cNvSpPr/>
          <p:nvPr/>
        </p:nvSpPr>
        <p:spPr>
          <a:xfrm>
            <a:off x="785794" y="2000232"/>
            <a:ext cx="52149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декоративных элементов, отвлекающих внимание детей.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Желательно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, чтобы у всех детей группы были футболки определённого цвета. Это вырабатывает у детей командный дух при проведении эстафет и спортивных праздников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.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    2.Шорты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. Шорты должны быть неширокие, не ниже колен. Многие дети приходят на занятие в бриджах, что мешает им выполнять основные виды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движения.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3.Чешки. Они не скользят при выполнении упражнений. За счет тонкой подошвы дети невольно проводят профилактику плоскостопия.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4.Носочки. Носки лучше не слишком теплые, предназначенные для частых стирок. Желательно подобрать их по цвету под физкультурную форму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.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52" y="7858148"/>
            <a:ext cx="642942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Давайте приучать детей к спорту вместе и правильно!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129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Маслакова</dc:creator>
  <cp:lastModifiedBy>aser</cp:lastModifiedBy>
  <cp:revision>5</cp:revision>
  <dcterms:created xsi:type="dcterms:W3CDTF">2016-11-09T06:18:03Z</dcterms:created>
  <dcterms:modified xsi:type="dcterms:W3CDTF">2016-11-09T06:52:24Z</dcterms:modified>
</cp:coreProperties>
</file>