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1" r:id="rId5"/>
    <p:sldId id="266" r:id="rId6"/>
    <p:sldId id="267" r:id="rId7"/>
    <p:sldId id="277" r:id="rId8"/>
    <p:sldId id="276" r:id="rId9"/>
    <p:sldId id="275" r:id="rId10"/>
    <p:sldId id="287" r:id="rId11"/>
    <p:sldId id="274" r:id="rId12"/>
    <p:sldId id="273" r:id="rId13"/>
    <p:sldId id="272" r:id="rId14"/>
    <p:sldId id="271" r:id="rId15"/>
    <p:sldId id="269" r:id="rId16"/>
    <p:sldId id="268" r:id="rId17"/>
    <p:sldId id="286" r:id="rId18"/>
    <p:sldId id="262" r:id="rId19"/>
    <p:sldId id="278" r:id="rId20"/>
    <p:sldId id="279" r:id="rId21"/>
    <p:sldId id="280" r:id="rId22"/>
    <p:sldId id="282" r:id="rId23"/>
    <p:sldId id="283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9AF1F-5E37-43AF-A3D5-1093E4D48CDC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94504-8140-43FB-B174-B926E9BCBA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Почему он </a:t>
            </a:r>
            <a:r>
              <a:rPr lang="ru-RU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«Колосок»</a:t>
            </a: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Сказка – быль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 истории МКДОУ «Детский сад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общеразвивающего вида № 11 г. Киренска»)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сказки: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Бренёва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Наталья Евгеньевна 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историко-краеведческого музея.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572140"/>
            <a:ext cx="6624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Стала  Роза  Ивановна  царицей  этого  колоскового  царства, </a:t>
            </a:r>
          </a:p>
          <a:p>
            <a:pPr algn="ctr"/>
            <a:r>
              <a:rPr lang="ru-RU" dirty="0" smtClean="0"/>
              <a:t>а   садик  свой  назвала  «Колоском».</a:t>
            </a:r>
            <a:endParaRPr lang="ru-RU" dirty="0"/>
          </a:p>
        </p:txBody>
      </p:sp>
      <p:pic>
        <p:nvPicPr>
          <p:cNvPr id="3" name="Рисунок 2" descr="1 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785794"/>
            <a:ext cx="671514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7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857232"/>
            <a:ext cx="6286544" cy="47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572140"/>
            <a:ext cx="517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Зёрнышки  в  «Колоске»  росли  талантливыми.</a:t>
            </a:r>
          </a:p>
          <a:p>
            <a:pPr algn="ctr"/>
            <a:r>
              <a:rPr lang="ru-RU" dirty="0" smtClean="0"/>
              <a:t>Участвовали  в  конкурсах  городских ,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3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142984"/>
            <a:ext cx="6119855" cy="4589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424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проводили праздники увлекательные,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3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785793"/>
            <a:ext cx="6572296" cy="4929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6000768"/>
            <a:ext cx="239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досуги   спортивные,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9"/>
            <a:ext cx="6786610" cy="508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6072206"/>
            <a:ext cx="306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развлечения тематические.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714356"/>
            <a:ext cx="6929454" cy="5197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6143644"/>
            <a:ext cx="633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Устраивали  для  души  театрализованные  представления.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857892"/>
            <a:ext cx="71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  знаний  давали  им  заботливые  стебельки  -  воспитатели.</a:t>
            </a:r>
            <a:endParaRPr lang="ru-RU" dirty="0"/>
          </a:p>
        </p:txBody>
      </p:sp>
      <p:pic>
        <p:nvPicPr>
          <p:cNvPr id="4" name="Рисунок 3" descr="1 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1357298"/>
            <a:ext cx="7086860" cy="43954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3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714356"/>
            <a:ext cx="6929486" cy="5197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143644"/>
            <a:ext cx="286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Они  учили  их  рисовать,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петь и танцевать,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В историю\фото для истории\DSC01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44" y="1428735"/>
            <a:ext cx="4214842" cy="3163359"/>
          </a:xfrm>
          <a:prstGeom prst="rect">
            <a:avLst/>
          </a:prstGeom>
          <a:noFill/>
        </p:spPr>
      </p:pic>
      <p:pic>
        <p:nvPicPr>
          <p:cNvPr id="2" name="Picture 2" descr="F:\В историю\фото для истории\DSC00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0562" y="1857364"/>
            <a:ext cx="447993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69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928670"/>
            <a:ext cx="7874056" cy="442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5857892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Родину   любить,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1428760" cy="928694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pic>
        <p:nvPicPr>
          <p:cNvPr id="1026" name="Picture 2" descr="G:\Роза Ивановна\image-0e568246f4414b5ad62053a5979f9b99d3ceb5020e9d3a41bca4e4d729f0240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0" y="1000108"/>
            <a:ext cx="4018388" cy="535785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2571744"/>
            <a:ext cx="4352956" cy="322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Давно это было. Жила на свете одна добрая, весёлая девушка. Красивое, как цветок, имя носила. Розою её звали. Училась она в городе Иркутске и мечтала быть заведующей в детском саду.  Однажды  мечта  её  сбылась.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442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714356"/>
            <a:ext cx="7929586" cy="528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143644"/>
            <a:ext cx="429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знакомили  с  историей  края  родного.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72140"/>
            <a:ext cx="8444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Много  зёрнышек  в  каждом  колоске  -  целая  группа  весёлых  любопытных </a:t>
            </a:r>
          </a:p>
          <a:p>
            <a:pPr algn="ctr"/>
            <a:r>
              <a:rPr lang="ru-RU" dirty="0" smtClean="0"/>
              <a:t>ребятишек.  С той поры, каждый год по одному «Колоску» </a:t>
            </a:r>
          </a:p>
          <a:p>
            <a:pPr algn="ctr"/>
            <a:r>
              <a:rPr lang="ru-RU" dirty="0" smtClean="0"/>
              <a:t>уходят  дети  из  садика  в  школу.</a:t>
            </a:r>
          </a:p>
        </p:txBody>
      </p:sp>
      <p:pic>
        <p:nvPicPr>
          <p:cNvPr id="3" name="Рисунок 2" descr="DSC011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785794"/>
            <a:ext cx="6786578" cy="48756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со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1142984"/>
            <a:ext cx="7559439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715016"/>
            <a:ext cx="809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  лет  прошло,  пролетело.  Выросли  деревца  богатырями  могучими.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6572296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857892"/>
            <a:ext cx="671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Другая  заведующая  -  Татьяна  Альбертовна  колдует  теперь  </a:t>
            </a:r>
          </a:p>
          <a:p>
            <a:pPr algn="ctr"/>
            <a:r>
              <a:rPr lang="ru-RU" dirty="0" smtClean="0"/>
              <a:t>в  колосковом  государстве.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1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14355"/>
            <a:ext cx="6572296" cy="4929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786454"/>
            <a:ext cx="687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Подросли  и  дети – зёрнышки, стали они речниками, врачами, </a:t>
            </a:r>
          </a:p>
          <a:p>
            <a:pPr algn="ctr"/>
            <a:r>
              <a:rPr lang="ru-RU" dirty="0" smtClean="0"/>
              <a:t>учителями  и  привели  в  садик  своих  детей.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9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928670"/>
            <a:ext cx="6786610" cy="5089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6072206"/>
            <a:ext cx="538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 «Колосок»  по-прежнему  большой  и  светлый.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5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857232"/>
            <a:ext cx="6286512" cy="471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715016"/>
            <a:ext cx="814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новым  деткам- зёрнышкам уютно  в  нём,  тепло,  интересно  и  радостно.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Направили Розу работать воспитателем в город Киренск. Работала она весело, с огоньком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любили её дети, уважали родители и стали называть Розою Ивановной.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Роза Ивановна\image-a4ab7a6b474eefbc3990c36c5847e420ca96bad9d60ddacfbcd443faa2f3e53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428625"/>
            <a:ext cx="8183563" cy="60007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Documents and Settings\Admin\Рабочий стол\сканер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64185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857760"/>
            <a:ext cx="7715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Понравился ей наш город, вокруг сопки лесами поросшие, поля просторные, зорьки ясные над Леной – рекой. Полюбились 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киренчане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сильные, смелые, да работящие.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5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071546"/>
            <a:ext cx="6786610" cy="4318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643578"/>
            <a:ext cx="841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Они  суда  по  реке  водили,  возили  грузы  на  Север. </a:t>
            </a:r>
          </a:p>
          <a:p>
            <a:pPr algn="ctr"/>
            <a:r>
              <a:rPr lang="ru-RU" dirty="0" smtClean="0"/>
              <a:t>А  дома  их  ждали  жёны  и  дети.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429264"/>
            <a:ext cx="7750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Зимой,  когда  мороз  покрывал  реку  ледяным  мостом,  они отдыхали,</a:t>
            </a:r>
          </a:p>
          <a:p>
            <a:pPr algn="ctr"/>
            <a:r>
              <a:rPr lang="ru-RU" dirty="0" smtClean="0"/>
              <a:t>охотились,  ремонтировали  свои  теплоходы и водили ребятишек в сад.</a:t>
            </a:r>
          </a:p>
          <a:p>
            <a:pPr algn="ctr"/>
            <a:r>
              <a:rPr lang="ru-RU" dirty="0" smtClean="0"/>
              <a:t>Хорошо  было  детям  в  садике,  да  только  не  всем  хватало  мест.</a:t>
            </a:r>
            <a:endParaRPr lang="ru-RU" dirty="0"/>
          </a:p>
        </p:txBody>
      </p:sp>
      <p:pic>
        <p:nvPicPr>
          <p:cNvPr id="4" name="Рисунок 3" descr="1 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2357430"/>
            <a:ext cx="4572032" cy="2999242"/>
          </a:xfrm>
          <a:prstGeom prst="rect">
            <a:avLst/>
          </a:prstGeom>
        </p:spPr>
      </p:pic>
      <p:pic>
        <p:nvPicPr>
          <p:cNvPr id="5" name="Рисунок 4" descr="1 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714356"/>
            <a:ext cx="2857520" cy="47532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572140"/>
            <a:ext cx="7747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     В ту пору, на окраине Киренска простиралось поле ржи. Солнечные </a:t>
            </a:r>
          </a:p>
          <a:p>
            <a:pPr algn="ctr"/>
            <a:r>
              <a:rPr lang="ru-RU" dirty="0" smtClean="0"/>
              <a:t>лучики согревали каждый колосок, а лёгкий летний ветерок  ласково их</a:t>
            </a:r>
          </a:p>
          <a:p>
            <a:pPr algn="ctr"/>
            <a:r>
              <a:rPr lang="ru-RU" dirty="0" smtClean="0"/>
              <a:t>покачивал, весело нашёптывал им свои волшебные сказки,</a:t>
            </a:r>
          </a:p>
          <a:p>
            <a:pPr algn="ctr"/>
            <a:r>
              <a:rPr lang="ru-RU" dirty="0" smtClean="0"/>
              <a:t> напевал  чудесные  песенки.</a:t>
            </a:r>
            <a:endParaRPr lang="ru-RU" dirty="0"/>
          </a:p>
        </p:txBody>
      </p:sp>
      <p:pic>
        <p:nvPicPr>
          <p:cNvPr id="3" name="Рисунок 2" descr="1 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785794"/>
            <a:ext cx="6242551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429264"/>
            <a:ext cx="8412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   Пришли на поле строители, приметили это место солнечное, где привольно</a:t>
            </a:r>
          </a:p>
          <a:p>
            <a:pPr algn="ctr"/>
            <a:r>
              <a:rPr lang="ru-RU" dirty="0" smtClean="0"/>
              <a:t>и радостно жилось колоскам в поле. И решили они, что детишкам здесь тоже</a:t>
            </a:r>
          </a:p>
          <a:p>
            <a:pPr algn="ctr"/>
            <a:r>
              <a:rPr lang="ru-RU" dirty="0" smtClean="0"/>
              <a:t>будет  хорошо. Построили для них большое двухэтажное здание, посадили</a:t>
            </a:r>
          </a:p>
          <a:p>
            <a:pPr algn="ctr"/>
            <a:r>
              <a:rPr lang="ru-RU" dirty="0" smtClean="0"/>
              <a:t>вокруг деревца зелёные, </a:t>
            </a:r>
            <a:endParaRPr lang="ru-RU" dirty="0"/>
          </a:p>
        </p:txBody>
      </p:sp>
      <p:pic>
        <p:nvPicPr>
          <p:cNvPr id="3" name="Рисунок 2" descr="1 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714356"/>
            <a:ext cx="6715172" cy="47780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357826"/>
            <a:ext cx="8248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  золотистые просторы украсили цветами сказочными, качелями, горками</a:t>
            </a:r>
          </a:p>
          <a:p>
            <a:pPr algn="ctr"/>
            <a:r>
              <a:rPr lang="ru-RU" dirty="0" smtClean="0"/>
              <a:t>разноцветными, верандами просторными, чтобы дети могли гулять круглый</a:t>
            </a:r>
          </a:p>
          <a:p>
            <a:pPr algn="ctr"/>
            <a:r>
              <a:rPr lang="ru-RU" dirty="0" smtClean="0"/>
              <a:t>год на свежем воздухе.</a:t>
            </a:r>
            <a:endParaRPr lang="ru-RU" dirty="0"/>
          </a:p>
        </p:txBody>
      </p:sp>
      <p:pic>
        <p:nvPicPr>
          <p:cNvPr id="4" name="Рисунок 3" descr="1 0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1142984"/>
            <a:ext cx="6573764" cy="41434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569</TotalTime>
  <Words>466</Words>
  <Application>Microsoft Office PowerPoint</Application>
  <PresentationFormat>Экран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Почему он «Колосок»?</vt:lpstr>
      <vt:lpstr>Презентация PowerPoint</vt:lpstr>
      <vt:lpstr>Направили Розу работать воспитателем в город Киренск. Работала она весело, с огоньком, любили её дети, уважали родители и стали называть Розою Ивановной.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петь и танцевать,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областной конкурс  «Лучший Совет отцов -2012»</dc:title>
  <dc:creator>Admin</dc:creator>
  <cp:lastModifiedBy>user</cp:lastModifiedBy>
  <cp:revision>116</cp:revision>
  <dcterms:created xsi:type="dcterms:W3CDTF">2012-09-06T04:07:14Z</dcterms:created>
  <dcterms:modified xsi:type="dcterms:W3CDTF">2021-01-12T00:22:28Z</dcterms:modified>
</cp:coreProperties>
</file>