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7" r:id="rId10"/>
    <p:sldId id="266" r:id="rId11"/>
    <p:sldId id="265" r:id="rId12"/>
    <p:sldId id="264" r:id="rId13"/>
    <p:sldId id="268" r:id="rId14"/>
    <p:sldId id="271" r:id="rId15"/>
    <p:sldId id="272" r:id="rId16"/>
    <p:sldId id="273" r:id="rId17"/>
    <p:sldId id="274" r:id="rId18"/>
    <p:sldId id="275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"/>
            <a:ext cx="9144000" cy="68564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2967335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НАСТАВНИЧЕСТВА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общеразвивающего вида № 11 г. Киренска»</a:t>
            </a:r>
          </a:p>
        </p:txBody>
      </p:sp>
    </p:spTree>
    <p:extLst>
      <p:ext uri="{BB962C8B-B14F-4D97-AF65-F5344CB8AC3E}">
        <p14:creationId xmlns:p14="http://schemas.microsoft.com/office/powerpoint/2010/main" val="125233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45"/>
          <a:stretch/>
        </p:blipFill>
        <p:spPr>
          <a:xfrm>
            <a:off x="0" y="766"/>
            <a:ext cx="9144000" cy="68564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8" y="260648"/>
            <a:ext cx="548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Контрольно-аналитический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0818" y="980728"/>
            <a:ext cx="2448272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молодого специалиста. Формирование портфолио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53513" y="991460"/>
            <a:ext cx="2448272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работы молодого специалиста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68481" y="991460"/>
            <a:ext cx="2448272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наставника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6963" y="2564904"/>
            <a:ext cx="2448272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Анкетирование, анализ, итого диагностики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54225" y="2564904"/>
            <a:ext cx="2448272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деятельности воспитанников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95225" y="2564904"/>
            <a:ext cx="2448272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достижений молодого специалиста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27157" y="4149080"/>
            <a:ext cx="2448272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трудностей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14401" y="4149080"/>
            <a:ext cx="2448272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мероприятий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0818" y="4149080"/>
            <a:ext cx="2448272" cy="12241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участия в открытых мероприятиях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48532" y="5968815"/>
            <a:ext cx="8492679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новых заданий. Составление плана самообразования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880846" y="1513250"/>
            <a:ext cx="370280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211682">
            <a:off x="1399248" y="2228152"/>
            <a:ext cx="370280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142046">
            <a:off x="7407477" y="3753036"/>
            <a:ext cx="370280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7407477" y="2217587"/>
            <a:ext cx="370280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1389814" y="3789040"/>
            <a:ext cx="370280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494872" y="3753036"/>
            <a:ext cx="370280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453397" y="2166227"/>
            <a:ext cx="370280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1516465" y="5484134"/>
            <a:ext cx="370280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236142">
            <a:off x="4519847" y="5501242"/>
            <a:ext cx="370280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7466154" y="5492017"/>
            <a:ext cx="370280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0639633">
            <a:off x="2845369" y="1513250"/>
            <a:ext cx="370280" cy="39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449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027"/>
          <a:stretch/>
        </p:blipFill>
        <p:spPr>
          <a:xfrm>
            <a:off x="0" y="766"/>
            <a:ext cx="9144000" cy="68564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20891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факторы успеха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успеха практики наставничества развитие организационной культуры и повышение лояльности персонала за счет обеспечения преемственности знаний и эффективных технологий работы;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Снижение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на адаптацию наставляемых;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Экономия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непродуктивных затрат времени (новички, научившись взаимодействовать с наставником, не отвлекают своими вопросами от работы других специалистов);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Снижение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новых сотрудников чувства тревожности и неуверенности в себе;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удовлетворенности наставляемых своей работой, участие в качестве докладчиков в конференциях, семинарах;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Повышение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уровня всех участников процесса наставничества;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сотрудничества между различными категориями сотрудников;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Отсутствие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текучести кадров;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Снижение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 профессионального выгорания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2905472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45"/>
          <a:stretch/>
        </p:blipFill>
        <p:spPr>
          <a:xfrm>
            <a:off x="0" y="766"/>
            <a:ext cx="9144000" cy="68564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166841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доказывает, что школа молодого педагога способствует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Адаптации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специалиста к новым условиям труда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заинтересованности в работе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положительных результатов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потенциала 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среды, в которой молодой специалист найдет себя и будет востребован. </a:t>
            </a:r>
          </a:p>
        </p:txBody>
      </p:sp>
    </p:spTree>
    <p:extLst>
      <p:ext uri="{BB962C8B-B14F-4D97-AF65-F5344CB8AC3E}">
        <p14:creationId xmlns:p14="http://schemas.microsoft.com/office/powerpoint/2010/main" val="103457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45"/>
          <a:stretch/>
        </p:blipFill>
        <p:spPr>
          <a:xfrm>
            <a:off x="0" y="766"/>
            <a:ext cx="9144000" cy="68564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176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НАСТАВНИЧЕСТВА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МКДОУ «Детский сад общеразвивающего вида № 11 г. Киренска»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1967714"/>
            <a:ext cx="3274588" cy="27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4" y="2093714"/>
            <a:ext cx="2783496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право 9"/>
          <p:cNvSpPr/>
          <p:nvPr/>
        </p:nvSpPr>
        <p:spPr>
          <a:xfrm>
            <a:off x="4031940" y="2849666"/>
            <a:ext cx="1080120" cy="8640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598176"/>
            <a:ext cx="741500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Рогозина Т.А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Бренёва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О.О.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СТАРШИЙ ВОСПИТАТЕЛЬ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22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45"/>
          <a:stretch/>
        </p:blipFill>
        <p:spPr>
          <a:xfrm>
            <a:off x="0" y="766"/>
            <a:ext cx="9144000" cy="6856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583921"/>
            <a:ext cx="2187000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36" y="1618201"/>
            <a:ext cx="3106224" cy="27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право 9"/>
          <p:cNvSpPr/>
          <p:nvPr/>
        </p:nvSpPr>
        <p:spPr>
          <a:xfrm>
            <a:off x="4157700" y="2849666"/>
            <a:ext cx="1080120" cy="8640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г.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598176"/>
            <a:ext cx="741500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Бренёва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О.О.                                                               Маслакова Н.А.</a:t>
            </a:r>
          </a:p>
          <a:p>
            <a:pPr algn="ctr"/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01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45"/>
          <a:stretch/>
        </p:blipFill>
        <p:spPr>
          <a:xfrm>
            <a:off x="0" y="766"/>
            <a:ext cx="9144000" cy="6856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569" y="1610292"/>
            <a:ext cx="2349000" cy="31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2286" y="1581558"/>
            <a:ext cx="3038532" cy="3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право 9"/>
          <p:cNvSpPr/>
          <p:nvPr/>
        </p:nvSpPr>
        <p:spPr>
          <a:xfrm>
            <a:off x="4031940" y="2849666"/>
            <a:ext cx="1080120" cy="8640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892737"/>
            <a:ext cx="741500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Бурова В.В.                                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Рукасуева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Я.С.</a:t>
            </a:r>
          </a:p>
          <a:p>
            <a:pPr algn="ctr"/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93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45"/>
          <a:stretch/>
        </p:blipFill>
        <p:spPr>
          <a:xfrm>
            <a:off x="0" y="766"/>
            <a:ext cx="9144000" cy="6856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956" y="1772832"/>
            <a:ext cx="2322000" cy="3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9" y="1583562"/>
            <a:ext cx="2909675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право 9"/>
          <p:cNvSpPr/>
          <p:nvPr/>
        </p:nvSpPr>
        <p:spPr>
          <a:xfrm>
            <a:off x="4031940" y="2849666"/>
            <a:ext cx="1080120" cy="8640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892737"/>
            <a:ext cx="77048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Зарукина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Е.М.                                                                      Кузина Т.Н.                                                                      </a:t>
            </a:r>
          </a:p>
          <a:p>
            <a:pPr algn="ctr"/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40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45"/>
          <a:stretch/>
        </p:blipFill>
        <p:spPr>
          <a:xfrm>
            <a:off x="0" y="766"/>
            <a:ext cx="9144000" cy="6856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086" y="1859714"/>
            <a:ext cx="2668747" cy="284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823714"/>
            <a:ext cx="2441116" cy="29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право 9"/>
          <p:cNvSpPr/>
          <p:nvPr/>
        </p:nvSpPr>
        <p:spPr>
          <a:xfrm>
            <a:off x="4031940" y="2849666"/>
            <a:ext cx="1080120" cy="8640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892737"/>
            <a:ext cx="77048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Прошутинская Е.В.                                                                      Козлова Е.П.                                                                      </a:t>
            </a:r>
          </a:p>
          <a:p>
            <a:pPr algn="ctr"/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92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45"/>
          <a:stretch/>
        </p:blipFill>
        <p:spPr>
          <a:xfrm>
            <a:off x="0" y="766"/>
            <a:ext cx="9144000" cy="68564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09" y="1751714"/>
            <a:ext cx="2495815" cy="30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989576"/>
            <a:ext cx="2851363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право 9"/>
          <p:cNvSpPr/>
          <p:nvPr/>
        </p:nvSpPr>
        <p:spPr>
          <a:xfrm>
            <a:off x="4031940" y="2849666"/>
            <a:ext cx="1080120" cy="8640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892737"/>
            <a:ext cx="77048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Сосненко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Г.А.                              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Галичина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Л.Ю.                                                                      </a:t>
            </a:r>
          </a:p>
          <a:p>
            <a:pPr algn="ctr"/>
            <a:endParaRPr lang="ru-RU" sz="2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54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45"/>
          <a:stretch/>
        </p:blipFill>
        <p:spPr>
          <a:xfrm>
            <a:off x="25687" y="766"/>
            <a:ext cx="9144000" cy="68564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2967335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23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45"/>
          <a:stretch/>
        </p:blipFill>
        <p:spPr>
          <a:xfrm>
            <a:off x="0" y="1533"/>
            <a:ext cx="9144000" cy="68564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318320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 мной работали десятки молодых педагогов. Я убедился, что как бы человек успешно не окончил вуз, как бы он не был талантлив, а если не будет учиться на опыте, никогда не будет хорошим педагогом, я сам учился у более старых педагогов…».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Макаренко.</a:t>
            </a:r>
          </a:p>
        </p:txBody>
      </p:sp>
    </p:spTree>
    <p:extLst>
      <p:ext uri="{BB962C8B-B14F-4D97-AF65-F5344CB8AC3E}">
        <p14:creationId xmlns:p14="http://schemas.microsoft.com/office/powerpoint/2010/main" val="296850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45"/>
          <a:stretch/>
        </p:blipFill>
        <p:spPr>
          <a:xfrm>
            <a:off x="21704" y="5617"/>
            <a:ext cx="9144000" cy="68564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1052736"/>
            <a:ext cx="77906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наиболее острых проблем в образовании на сегодняшний день является создание условий для успешной социализации молодых кадров. Система образования нуждается в компетентном, ответственном педагоге, действующем в соответствии с государственной политикой и принципами психолого-педагогической науки. Работа с молодыми специалистами в МКДОУ «Детский сад общеразвивающего вида № 11 г. Киренска» традиционно является одной из самых важных составляющих административной и методической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25413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45"/>
          <a:stretch/>
        </p:blipFill>
        <p:spPr>
          <a:xfrm>
            <a:off x="0" y="766"/>
            <a:ext cx="9144000" cy="68564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75608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 адаптации молодого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 в непрерывной связи с процессом личностного и профессионального развития педагога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личностных особенностей и уровня профессиональной подготовки в организации педагогического труда, активная поддержка личностного и профессионального роста молодого педагога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Соответствие материально-технического обеспечения образовательного процесса современным требованиям для реализации молодым педагогам инновационных подходов в воспитании и образовании обучающихся.</a:t>
            </a:r>
          </a:p>
        </p:txBody>
      </p:sp>
    </p:spTree>
    <p:extLst>
      <p:ext uri="{BB962C8B-B14F-4D97-AF65-F5344CB8AC3E}">
        <p14:creationId xmlns:p14="http://schemas.microsoft.com/office/powerpoint/2010/main" val="132423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398"/>
          <a:stretch/>
        </p:blipFill>
        <p:spPr>
          <a:xfrm>
            <a:off x="0" y="766"/>
            <a:ext cx="9144000" cy="68564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наставничества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научить секретам педагогического мастерства молодого воспитателя, привить любовь к труду, желание учится новому, стремиться к профессиональному росту, стать активным членом трудового коллектива.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адаптировать наставляемых к условиям осуществления трудовой деятельности;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наставляемых в непрерывном образовании и оказывать им помощь в преодолении профессиональных затруднений;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индивидуального стиля творческой деятельности начинающих педагогов;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наставляемым внедрить современные подходы и передовые педагогические технологии в образовательный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2124731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45"/>
          <a:stretch/>
        </p:blipFill>
        <p:spPr>
          <a:xfrm>
            <a:off x="0" y="766"/>
            <a:ext cx="9144000" cy="68564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188639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деятельности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педагога-наставника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64704"/>
            <a:ext cx="2700000" cy="154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затруднений молодого специалиста. Диагностика личностных и профессиональных качеств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47864" y="772873"/>
            <a:ext cx="2700000" cy="154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Помощь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коллег в решении проблемы и самообразование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347" y="772700"/>
            <a:ext cx="2700000" cy="15481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Вычленение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формулировка проблемы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780928"/>
            <a:ext cx="2700000" cy="154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Тренировочные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47864" y="2780928"/>
            <a:ext cx="2700000" cy="154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Создание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опыта в процессе педагогической деятельности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79347" y="2780928"/>
            <a:ext cx="2664000" cy="154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Адаптация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знаний к практике работы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47864" y="4797152"/>
            <a:ext cx="2700000" cy="154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Определение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 образовательной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7171" y="4797152"/>
            <a:ext cx="2700000" cy="154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Анализ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самоанализ образовательного процесса и его результатов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43347" y="4789334"/>
            <a:ext cx="2700000" cy="154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Внесение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коррективов в образовательную практику</a:t>
            </a:r>
          </a:p>
        </p:txBody>
      </p:sp>
    </p:spTree>
    <p:extLst>
      <p:ext uri="{BB962C8B-B14F-4D97-AF65-F5344CB8AC3E}">
        <p14:creationId xmlns:p14="http://schemas.microsoft.com/office/powerpoint/2010/main" val="305143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45"/>
          <a:stretch/>
        </p:blipFill>
        <p:spPr>
          <a:xfrm>
            <a:off x="0" y="766"/>
            <a:ext cx="9144000" cy="68564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548680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-адаптационный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выявление пробелов в знаниях, умениях и навыках наставляемого.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педагогом-психологом (старшим воспитателем)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в форме анкетирования, тестирования, собеседования и наблюдения за наставляемым.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молодому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педагогу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успешности педагогической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«Принцип весов»: Найди себя! Твой выбор – твои возможности.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рейтинга»: Побеждай! Пробуй! Планируй! «Принцип успеха»: Реализуй себя!</a:t>
            </a:r>
          </a:p>
        </p:txBody>
      </p:sp>
    </p:spTree>
    <p:extLst>
      <p:ext uri="{BB962C8B-B14F-4D97-AF65-F5344CB8AC3E}">
        <p14:creationId xmlns:p14="http://schemas.microsoft.com/office/powerpoint/2010/main" val="292020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45"/>
          <a:stretch/>
        </p:blipFill>
        <p:spPr>
          <a:xfrm>
            <a:off x="0" y="766"/>
            <a:ext cx="9144000" cy="68564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476672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Реализационный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у молодого специалиста требуемого уровня профессиональных компетенций (знаний, умений и навыков); формирование профессиональной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общения с наставляемым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205607"/>
              </p:ext>
            </p:extLst>
          </p:nvPr>
        </p:nvGraphicFramePr>
        <p:xfrm>
          <a:off x="719572" y="3717032"/>
          <a:ext cx="7272807" cy="22783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36023"/>
                <a:gridCol w="3636784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Мотивация, поддержка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Четкая постановка задач, много контроля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Давай думать вместе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верю у тебя получится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Делай сам, покажи результат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Давай я тебе объясню как это здорово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ты захочешь это сделать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 скажу что и как делать и проверю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538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45"/>
          <a:stretch/>
        </p:blipFill>
        <p:spPr>
          <a:xfrm>
            <a:off x="0" y="766"/>
            <a:ext cx="9144000" cy="68564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1268760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методы работы с наставляемыми: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ринг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 вопросов и ответов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Мастерская молодого специалиста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игра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«Кейса»</a:t>
            </a:r>
          </a:p>
        </p:txBody>
      </p:sp>
    </p:spTree>
    <p:extLst>
      <p:ext uri="{BB962C8B-B14F-4D97-AF65-F5344CB8AC3E}">
        <p14:creationId xmlns:p14="http://schemas.microsoft.com/office/powerpoint/2010/main" val="2714555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810</Words>
  <Application>Microsoft Office PowerPoint</Application>
  <PresentationFormat>Экран (4:3)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бренёва</dc:creator>
  <cp:lastModifiedBy>user</cp:lastModifiedBy>
  <cp:revision>13</cp:revision>
  <dcterms:created xsi:type="dcterms:W3CDTF">2021-12-06T03:21:52Z</dcterms:created>
  <dcterms:modified xsi:type="dcterms:W3CDTF">2021-12-07T05:41:06Z</dcterms:modified>
</cp:coreProperties>
</file>