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2508132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ТВОРЧЕСКОГО РАЗВИТИЯ ВОСПИТАННИКОВ ДОО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7667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общеразвивающего вида № 11 г. Киренска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приоритетным осуществлением деятельности по художественно – эстетическому направлению развития детей»</a:t>
            </a:r>
          </a:p>
        </p:txBody>
      </p:sp>
    </p:spTree>
    <p:extLst>
      <p:ext uri="{BB962C8B-B14F-4D97-AF65-F5344CB8AC3E}">
        <p14:creationId xmlns:p14="http://schemas.microsoft.com/office/powerpoint/2010/main" val="40982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35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939" y="1412776"/>
            <a:ext cx="35029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биографией А. Н. Толстого и его произведением «Золотой ключик, или Приключения Буратино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в группе, обсуждение в группе.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2"/>
          <a:stretch/>
        </p:blipFill>
        <p:spPr>
          <a:xfrm>
            <a:off x="4211960" y="1268760"/>
            <a:ext cx="4327028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2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пейзажной панорамы «Театр» по сказке «Золотой ключик или Приключение Буратино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564000" cy="475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36808"/>
            <a:ext cx="353700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2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07"/>
            <a:ext cx="5652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героев сказки: «Золотой ключик или Приключение Буратино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5040000" cy="37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37" y="602744"/>
            <a:ext cx="3216000" cy="241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3194744"/>
            <a:ext cx="2565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4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547" y="1124744"/>
            <a:ext cx="3281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постановки спектакля             «Приключения Буратино»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" y="896526"/>
            <a:ext cx="5001261" cy="37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788" y="3245606"/>
            <a:ext cx="432801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6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84" y="5983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по сюжету «Золотой ключик» с использованием нестандартного оборудования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3" y="2334023"/>
            <a:ext cx="4800000" cy="36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4088" y="215402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2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районном фестивале-конкурсе среди театральных коллективов МКДОУ «Сказочный калейдоскоп».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«Старая, старая сказка».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постановка)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5" y="1700808"/>
            <a:ext cx="8576000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62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1"/>
            <a:ext cx="280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сценария, распределение ролей и их заучивание (в том числе совместно с родителями, дома), репетиции в группе и музыкальном зале.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9111" y="540359"/>
            <a:ext cx="5336771" cy="4281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42735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3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500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афиши, билетов.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Приглашение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гостей на спектакль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Генеральные репетиции.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332656"/>
            <a:ext cx="3840000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2160000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94" y="1965857"/>
            <a:ext cx="2160000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16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7704" y="1844823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Прощальная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гастроль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«Лучики»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по сказке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Толстого «Приключения Буратино»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1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30534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дошкольного образования с целью модернизации образовательного процесса;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культуры педагогов;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активности ребенка в познании окружающей действительности, раскрытие индивидуальности в процессе взаимодействия между всеми участниками образовательных отношений (педагогами, детьми, родителями). 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5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117693"/>
            <a:ext cx="65162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педагогические технологии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воспитанников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проектная технология;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изобразительной и художественно-творческой деятельности;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арт-технология;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дизайна;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технологии;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технологии;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STEM-технология.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5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just">
              <a:buFontTx/>
              <a:buChar char="-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творческих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 дошкольного возраста в различных видах деятельности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 развития изобразительной и художественно-творческой деятельности.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9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720840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ТЕХНОЛОГИЯ РАЗВИТИЯ ТВОРЧЕСКИХ СПОСОБНОСТЕЙ ДЕТЕЙ ДОШКОЛЬНОГО ВОЗРАСТА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ВИДАХ ДЕЯТЕЛЬНОСТИ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  <a:p>
            <a:pPr algn="r"/>
            <a:r>
              <a:rPr lang="ru-RU" i="1" dirty="0" smtClean="0"/>
              <a:t>Любая </a:t>
            </a:r>
            <a:r>
              <a:rPr lang="ru-RU" i="1" dirty="0"/>
              <a:t>деятельность может быть либо технологией, </a:t>
            </a:r>
            <a:endParaRPr lang="ru-RU" dirty="0"/>
          </a:p>
          <a:p>
            <a:pPr algn="r"/>
            <a:r>
              <a:rPr lang="ru-RU" i="1" dirty="0"/>
              <a:t>либо искусством. Искусство основано на интуиции, </a:t>
            </a:r>
            <a:endParaRPr lang="ru-RU" dirty="0"/>
          </a:p>
          <a:p>
            <a:pPr algn="r"/>
            <a:r>
              <a:rPr lang="ru-RU" i="1" dirty="0"/>
              <a:t>технология на науке. С искусства все начинается, </a:t>
            </a:r>
            <a:endParaRPr lang="ru-RU" dirty="0"/>
          </a:p>
          <a:p>
            <a:pPr algn="r"/>
            <a:r>
              <a:rPr lang="ru-RU" i="1" dirty="0"/>
              <a:t>технологией заканчивается… </a:t>
            </a:r>
            <a:endParaRPr lang="ru-RU" dirty="0"/>
          </a:p>
          <a:p>
            <a:pPr algn="r"/>
            <a:r>
              <a:rPr lang="ru-RU" i="1" dirty="0"/>
              <a:t>(В.П. Беспалько)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159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19839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ключик,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Буратино»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246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800" y="1143908"/>
            <a:ext cx="4908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ПРОЕКТА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1790" y="206084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Рукасуева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Я.С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Маслакова Н.А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подготовительной группы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Суханова А.А.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" y="260848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820">
            <a:off x="5290635" y="4375964"/>
            <a:ext cx="2775801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084">
            <a:off x="2176492" y="4195963"/>
            <a:ext cx="15264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3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3383"/>
            <a:ext cx="9144000" cy="42846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263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849694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Спектакль для детей ДОУ по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сказке А.Н. Толстого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«Приключения Буратино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596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3003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7047" y="866329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Вызвать у детей эмоциональный отклик на сказку «Золотой ключик, или Приключения Буратино»,  интерес к образам этой сказки. Закреплять умение отличать сказку от других жанров устного народного творчества и литературных жанров.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составлять сценарий сказки, обговаривать действие героев, их последовательность, текстовку.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творчество, воображение, умение задумывать работы по мотивам сказки. Формировать эстетическое отношение к окружающему. Совершенствовать приемы работы с красками, способы получения новых цветов и оттенков. Учить передавать в рисунке сказочных героев в движении.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 детей бодрое, веселое настроение на физкультурных занятиях, развивать двигательные способности, выразительность движений, музыкальность, творческое воображение.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133928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3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499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бренёва</dc:creator>
  <cp:lastModifiedBy>user</cp:lastModifiedBy>
  <cp:revision>10</cp:revision>
  <dcterms:created xsi:type="dcterms:W3CDTF">2022-11-21T05:50:00Z</dcterms:created>
  <dcterms:modified xsi:type="dcterms:W3CDTF">2022-11-28T08:14:51Z</dcterms:modified>
</cp:coreProperties>
</file>